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26" r:id="rId3"/>
    <p:sldId id="257" r:id="rId4"/>
    <p:sldId id="262" r:id="rId5"/>
    <p:sldId id="260" r:id="rId6"/>
    <p:sldId id="309" r:id="rId7"/>
    <p:sldId id="263" r:id="rId8"/>
    <p:sldId id="310" r:id="rId9"/>
    <p:sldId id="311" r:id="rId10"/>
    <p:sldId id="264" r:id="rId11"/>
    <p:sldId id="288" r:id="rId12"/>
    <p:sldId id="306" r:id="rId13"/>
    <p:sldId id="312" r:id="rId14"/>
    <p:sldId id="313" r:id="rId15"/>
    <p:sldId id="265" r:id="rId16"/>
    <p:sldId id="314" r:id="rId17"/>
    <p:sldId id="315" r:id="rId18"/>
    <p:sldId id="316" r:id="rId19"/>
    <p:sldId id="317" r:id="rId20"/>
    <p:sldId id="319" r:id="rId21"/>
    <p:sldId id="318" r:id="rId22"/>
    <p:sldId id="320" r:id="rId23"/>
    <p:sldId id="321" r:id="rId24"/>
    <p:sldId id="322" r:id="rId25"/>
    <p:sldId id="323" r:id="rId26"/>
    <p:sldId id="325" r:id="rId27"/>
    <p:sldId id="284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96"/>
    <p:restoredTop sz="85316"/>
  </p:normalViewPr>
  <p:slideViewPr>
    <p:cSldViewPr snapToGrid="0">
      <p:cViewPr varScale="1">
        <p:scale>
          <a:sx n="93" d="100"/>
          <a:sy n="93" d="100"/>
        </p:scale>
        <p:origin x="232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66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214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580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44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536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796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772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970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774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761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92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113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262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354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753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9738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59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904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017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142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01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070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167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173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351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00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67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闪电开发</a:t>
            </a:r>
            <a:endParaRPr lang="zh-CN" altLang="en-US" sz="72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自动布局简介</a:t>
            </a: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运用约束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282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46" y="3033073"/>
            <a:ext cx="2237786" cy="59822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7" y="366547"/>
            <a:ext cx="4851075" cy="59535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321133" cy="691384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种使用方式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布局条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拖拽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3577" y="1797432"/>
            <a:ext cx="4112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布局条（位于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右下角）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形标注 4"/>
          <p:cNvSpPr/>
          <p:nvPr/>
        </p:nvSpPr>
        <p:spPr>
          <a:xfrm>
            <a:off x="5108193" y="2282040"/>
            <a:ext cx="944422" cy="72691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对齐</a:t>
            </a:r>
            <a:endParaRPr kumimoji="1" lang="zh-CN" altLang="en-US" dirty="0"/>
          </a:p>
        </p:txBody>
      </p:sp>
      <p:sp>
        <p:nvSpPr>
          <p:cNvPr id="13" name="椭圆形标注 12"/>
          <p:cNvSpPr/>
          <p:nvPr/>
        </p:nvSpPr>
        <p:spPr>
          <a:xfrm>
            <a:off x="5485176" y="3739909"/>
            <a:ext cx="944422" cy="726915"/>
          </a:xfrm>
          <a:prstGeom prst="wedgeEllipseCallout">
            <a:avLst>
              <a:gd name="adj1" fmla="val 3372"/>
              <a:gd name="adj2" fmla="val -632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固定</a:t>
            </a:r>
            <a:endParaRPr kumimoji="1" lang="zh-CN" altLang="en-US" dirty="0"/>
          </a:p>
        </p:txBody>
      </p:sp>
      <p:sp>
        <p:nvSpPr>
          <p:cNvPr id="14" name="椭圆形标注 13"/>
          <p:cNvSpPr/>
          <p:nvPr/>
        </p:nvSpPr>
        <p:spPr>
          <a:xfrm>
            <a:off x="7131822" y="2904378"/>
            <a:ext cx="944422" cy="726915"/>
          </a:xfrm>
          <a:prstGeom prst="wedgeEllipseCallout">
            <a:avLst>
              <a:gd name="adj1" fmla="val -90601"/>
              <a:gd name="adj2" fmla="val 14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修正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477954" y="5885338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⭐约束时通常需要隐藏导航栏，快捷键开关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形标注 18"/>
          <p:cNvSpPr/>
          <p:nvPr/>
        </p:nvSpPr>
        <p:spPr>
          <a:xfrm>
            <a:off x="3498579" y="2913624"/>
            <a:ext cx="944422" cy="726915"/>
          </a:xfrm>
          <a:prstGeom prst="wedgeEllipseCallout">
            <a:avLst>
              <a:gd name="adj1" fmla="val 74585"/>
              <a:gd name="adj2" fmla="val 96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堆叠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9548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is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5"/>
          <a:stretch/>
        </p:blipFill>
        <p:spPr>
          <a:xfrm>
            <a:off x="1386721" y="1056446"/>
            <a:ext cx="9843247" cy="566946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查看约束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69141" y="2501153"/>
            <a:ext cx="2232212" cy="71269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928847" y="3213847"/>
            <a:ext cx="2205318" cy="200361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形标注 11"/>
          <p:cNvSpPr/>
          <p:nvPr/>
        </p:nvSpPr>
        <p:spPr>
          <a:xfrm>
            <a:off x="9560859" y="1"/>
            <a:ext cx="2008964" cy="1304364"/>
          </a:xfrm>
          <a:prstGeom prst="wedgeEllipseCallout">
            <a:avLst>
              <a:gd name="adj1" fmla="val -4896"/>
              <a:gd name="adj2" fmla="val 579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打开尺寸分栏查看约束</a:t>
            </a:r>
          </a:p>
        </p:txBody>
      </p:sp>
      <p:sp>
        <p:nvSpPr>
          <p:cNvPr id="13" name="椭圆形标注 12"/>
          <p:cNvSpPr/>
          <p:nvPr/>
        </p:nvSpPr>
        <p:spPr>
          <a:xfrm>
            <a:off x="245011" y="3404984"/>
            <a:ext cx="2008964" cy="1304364"/>
          </a:xfrm>
          <a:prstGeom prst="wedgeEllipseCallout">
            <a:avLst>
              <a:gd name="adj1" fmla="val 36604"/>
              <a:gd name="adj2" fmla="val -67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列在视图大纲中的约束</a:t>
            </a:r>
          </a:p>
        </p:txBody>
      </p:sp>
    </p:spTree>
    <p:extLst>
      <p:ext uri="{BB962C8B-B14F-4D97-AF65-F5344CB8AC3E}">
        <p14:creationId xmlns:p14="http://schemas.microsoft.com/office/powerpoint/2010/main" val="414930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ss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976" y="1067340"/>
            <a:ext cx="8174138" cy="544208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修正约束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4565709" y="0"/>
            <a:ext cx="2008964" cy="1304364"/>
          </a:xfrm>
          <a:prstGeom prst="wedgeEllipseCallout">
            <a:avLst>
              <a:gd name="adj1" fmla="val -27950"/>
              <a:gd name="adj2" fmla="val 88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约束问题</a:t>
            </a:r>
          </a:p>
          <a:p>
            <a:pPr algn="ctr"/>
            <a:r>
              <a:rPr kumimoji="1" lang="zh-CN" altLang="en-US" dirty="0" smtClean="0"/>
              <a:t>指示（橙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红）</a:t>
            </a:r>
          </a:p>
        </p:txBody>
      </p:sp>
    </p:spTree>
    <p:extLst>
      <p:ext uri="{BB962C8B-B14F-4D97-AF65-F5344CB8AC3E}">
        <p14:creationId xmlns:p14="http://schemas.microsoft.com/office/powerpoint/2010/main" val="113766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ssueOp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" y="2024381"/>
            <a:ext cx="9395944" cy="3166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修正建议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6992470" y="188777"/>
            <a:ext cx="2008964" cy="1304364"/>
          </a:xfrm>
          <a:prstGeom prst="wedgeEllipseCallout">
            <a:avLst>
              <a:gd name="adj1" fmla="val -79194"/>
              <a:gd name="adj2" fmla="val 1188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默认选项</a:t>
            </a:r>
            <a:endParaRPr kumimoji="1" lang="zh-CN" altLang="en-US" dirty="0" smtClean="0"/>
          </a:p>
        </p:txBody>
      </p:sp>
      <p:sp>
        <p:nvSpPr>
          <p:cNvPr id="9" name="椭圆形标注 8"/>
          <p:cNvSpPr/>
          <p:nvPr/>
        </p:nvSpPr>
        <p:spPr>
          <a:xfrm>
            <a:off x="9950823" y="4854136"/>
            <a:ext cx="2008964" cy="1304364"/>
          </a:xfrm>
          <a:prstGeom prst="wedgeEllipseCallout">
            <a:avLst>
              <a:gd name="adj1" fmla="val -52420"/>
              <a:gd name="adj2" fmla="val -502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进行修正</a:t>
            </a:r>
          </a:p>
        </p:txBody>
      </p:sp>
    </p:spTree>
    <p:extLst>
      <p:ext uri="{BB962C8B-B14F-4D97-AF65-F5344CB8AC3E}">
        <p14:creationId xmlns:p14="http://schemas.microsoft.com/office/powerpoint/2010/main" val="1691635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预览约束效果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750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上午10.51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30" y="1701401"/>
            <a:ext cx="7968343" cy="43362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打开预览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8128605" y="3549858"/>
            <a:ext cx="2008964" cy="1304364"/>
          </a:xfrm>
          <a:prstGeom prst="wedgeEllipseCallout">
            <a:avLst>
              <a:gd name="adj1" fmla="val -56323"/>
              <a:gd name="adj2" fmla="val 91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按住</a:t>
            </a:r>
            <a:r>
              <a:rPr kumimoji="1" lang="en-US" altLang="zh-CN" dirty="0" err="1" smtClean="0"/>
              <a:t>Shift+Option</a:t>
            </a:r>
            <a:r>
              <a:rPr kumimoji="1" lang="zh-CN" altLang="en-US" dirty="0" smtClean="0"/>
              <a:t>点击此项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94998" y="3028209"/>
            <a:ext cx="2008964" cy="1304364"/>
          </a:xfrm>
          <a:prstGeom prst="wedgeEllipseCallout">
            <a:avLst>
              <a:gd name="adj1" fmla="val 47122"/>
              <a:gd name="adj2" fmla="val -694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打开助手（</a:t>
            </a:r>
            <a:r>
              <a:rPr kumimoji="1" lang="en-US" altLang="zh-CN" dirty="0" smtClean="0"/>
              <a:t>assistant</a:t>
            </a:r>
            <a:r>
              <a:rPr kumimoji="1" lang="zh-CN" altLang="en-US" dirty="0" smtClean="0"/>
              <a:t>）菜单</a:t>
            </a:r>
          </a:p>
        </p:txBody>
      </p:sp>
    </p:spTree>
    <p:extLst>
      <p:ext uri="{BB962C8B-B14F-4D97-AF65-F5344CB8AC3E}">
        <p14:creationId xmlns:p14="http://schemas.microsoft.com/office/powerpoint/2010/main" val="652996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上午10.58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561" y="1269678"/>
            <a:ext cx="6874329" cy="42001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选中预览窗口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8467106" y="1513444"/>
            <a:ext cx="3135086" cy="1595970"/>
          </a:xfrm>
          <a:prstGeom prst="wedgeEllipseCallout">
            <a:avLst>
              <a:gd name="adj1" fmla="val -81003"/>
              <a:gd name="adj2" fmla="val 94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在右侧窗格中预览</a:t>
            </a:r>
          </a:p>
        </p:txBody>
      </p:sp>
    </p:spTree>
    <p:extLst>
      <p:ext uri="{BB962C8B-B14F-4D97-AF65-F5344CB8AC3E}">
        <p14:creationId xmlns:p14="http://schemas.microsoft.com/office/powerpoint/2010/main" val="1212220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上午11.03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75" y="1025669"/>
            <a:ext cx="8476454" cy="566069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预览效果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891872" y="5047014"/>
            <a:ext cx="2008964" cy="1304364"/>
          </a:xfrm>
          <a:prstGeom prst="wedgeEllipseCallout">
            <a:avLst>
              <a:gd name="adj1" fmla="val 106825"/>
              <a:gd name="adj2" fmla="val 661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添加预览</a:t>
            </a:r>
          </a:p>
          <a:p>
            <a:pPr algn="ctr"/>
            <a:r>
              <a:rPr kumimoji="1" lang="zh-CN" altLang="en-US" dirty="0" smtClean="0"/>
              <a:t>设备</a:t>
            </a:r>
          </a:p>
        </p:txBody>
      </p:sp>
    </p:spTree>
    <p:extLst>
      <p:ext uri="{BB962C8B-B14F-4D97-AF65-F5344CB8AC3E}">
        <p14:creationId xmlns:p14="http://schemas.microsoft.com/office/powerpoint/2010/main" val="507946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上午11.10.2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t="11119" r="2754" b="3466"/>
          <a:stretch/>
        </p:blipFill>
        <p:spPr>
          <a:xfrm>
            <a:off x="1298436" y="1056446"/>
            <a:ext cx="9132124" cy="5035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旋转设备方向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382239" y="4550173"/>
            <a:ext cx="2008964" cy="1304364"/>
          </a:xfrm>
          <a:prstGeom prst="wedgeEllipseCallout">
            <a:avLst>
              <a:gd name="adj1" fmla="val 64856"/>
              <a:gd name="adj2" fmla="val -403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旋转按钮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08582" y="6382639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⭐缩放预览窗格：手势</a:t>
            </a:r>
          </a:p>
        </p:txBody>
      </p:sp>
    </p:spTree>
    <p:extLst>
      <p:ext uri="{BB962C8B-B14F-4D97-AF65-F5344CB8AC3E}">
        <p14:creationId xmlns:p14="http://schemas.microsoft.com/office/powerpoint/2010/main" val="365547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0" y="621324"/>
            <a:ext cx="9237785" cy="5251938"/>
            <a:chOff x="0" y="621324"/>
            <a:chExt cx="10058400" cy="5661242"/>
          </a:xfrm>
        </p:grpSpPr>
        <p:pic>
          <p:nvPicPr>
            <p:cNvPr id="2" name="图片 1" descr="屏幕快照 2015-05-15 上午9.43.46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21324"/>
              <a:ext cx="10058400" cy="5661242"/>
            </a:xfrm>
            <a:prstGeom prst="rect">
              <a:avLst/>
            </a:prstGeom>
          </p:spPr>
        </p:pic>
        <p:pic>
          <p:nvPicPr>
            <p:cNvPr id="3" name="图片 2" descr="屏幕快照 2015-05-12 下午12.29.16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" t="32871" r="60865" b="32820"/>
            <a:stretch/>
          </p:blipFill>
          <p:spPr>
            <a:xfrm>
              <a:off x="2642669" y="1840523"/>
              <a:ext cx="5035946" cy="2661138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9343293" y="2647128"/>
            <a:ext cx="2848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对酒当歌，人生几何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</a:p>
          <a:p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譬如朝露，去日苦多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”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曹操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i="1" dirty="0" smtClean="0"/>
              <a:t>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约束小练习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040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ddlab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84" y="1056446"/>
            <a:ext cx="5363523" cy="5599653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增加一个标签（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Label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8848171" y="4275118"/>
            <a:ext cx="2008964" cy="1304364"/>
          </a:xfrm>
          <a:prstGeom prst="wedgeEllipseCallout">
            <a:avLst>
              <a:gd name="adj1" fmla="val -99474"/>
              <a:gd name="adj2" fmla="val 79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居右小角</a:t>
            </a: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newpre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9" y="961901"/>
            <a:ext cx="10058400" cy="587458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新标签预览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10024578" y="3247013"/>
            <a:ext cx="2008964" cy="1304364"/>
          </a:xfrm>
          <a:prstGeom prst="wedgeEllipseCallout">
            <a:avLst>
              <a:gd name="adj1" fmla="val -10807"/>
              <a:gd name="adj2" fmla="val 79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几乎没出现</a:t>
            </a:r>
          </a:p>
        </p:txBody>
      </p:sp>
    </p:spTree>
    <p:extLst>
      <p:ext uri="{BB962C8B-B14F-4D97-AF65-F5344CB8AC3E}">
        <p14:creationId xmlns:p14="http://schemas.microsoft.com/office/powerpoint/2010/main" val="1403997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下午12.16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67" y="2980706"/>
            <a:ext cx="2870200" cy="13589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添加约束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5463872" y="1543792"/>
            <a:ext cx="2409468" cy="1316241"/>
          </a:xfrm>
          <a:prstGeom prst="wedgeEllipseCallout">
            <a:avLst>
              <a:gd name="adj1" fmla="val -83314"/>
              <a:gd name="adj2" fmla="val 106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按住</a:t>
            </a:r>
            <a:r>
              <a:rPr kumimoji="1" lang="en-US" altLang="zh-CN" dirty="0" smtClean="0"/>
              <a:t>Control</a:t>
            </a:r>
            <a:r>
              <a:rPr kumimoji="1" lang="zh-CN" altLang="en-US" dirty="0" smtClean="0"/>
              <a:t>拖到底边放开</a:t>
            </a:r>
          </a:p>
        </p:txBody>
      </p:sp>
      <p:cxnSp>
        <p:nvCxnSpPr>
          <p:cNvPr id="4" name="直线箭头连接符 3"/>
          <p:cNvCxnSpPr/>
          <p:nvPr/>
        </p:nvCxnSpPr>
        <p:spPr>
          <a:xfrm>
            <a:off x="4607626" y="3443844"/>
            <a:ext cx="0" cy="498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398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快照 2015-05-12 下午12.25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527" y="2827152"/>
            <a:ext cx="2946400" cy="13462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修正约束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9157098" y="309719"/>
            <a:ext cx="2008964" cy="1304364"/>
          </a:xfrm>
          <a:prstGeom prst="wedgeEllipseCallout">
            <a:avLst>
              <a:gd name="adj1" fmla="val 8108"/>
              <a:gd name="adj2" fmla="val 169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自动添加上距离右侧的约束</a:t>
            </a:r>
          </a:p>
        </p:txBody>
      </p:sp>
      <p:pic>
        <p:nvPicPr>
          <p:cNvPr id="2" name="图片 1" descr="屏幕快照 2015-05-12 下午12.24.1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2368137"/>
            <a:ext cx="5981700" cy="30480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6721434" y="3408218"/>
            <a:ext cx="1543792" cy="483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0553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下午12.29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2" y="887169"/>
            <a:ext cx="10058400" cy="567706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修正后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5-12 下午12.30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8" y="2344271"/>
            <a:ext cx="3200400" cy="19685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4998" y="366547"/>
            <a:ext cx="4227620" cy="59535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054431" y="410115"/>
            <a:ext cx="3175905" cy="646331"/>
            <a:chOff x="40495" y="3190895"/>
            <a:chExt cx="3175905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40495" y="3190895"/>
              <a:ext cx="3175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增加一个标签（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Label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4" y="0"/>
            <a:ext cx="1657834" cy="1657834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5230335" y="717892"/>
            <a:ext cx="5486971" cy="1863944"/>
          </a:xfrm>
          <a:prstGeom prst="wedgeEllipseCallout">
            <a:avLst>
              <a:gd name="adj1" fmla="val -90179"/>
              <a:gd name="adj2" fmla="val 72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默认距离顶边（状态栏）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20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点，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如果有导航栏，则在导航栏下方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6198524" y="3328521"/>
            <a:ext cx="5486971" cy="1863944"/>
          </a:xfrm>
          <a:prstGeom prst="wedgeEllipseCallout">
            <a:avLst>
              <a:gd name="adj1" fmla="val -100472"/>
              <a:gd name="adj2" fmla="val -52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默认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底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边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如果有选项卡栏（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Tab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Bar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），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则在其上方</a:t>
            </a:r>
          </a:p>
        </p:txBody>
      </p:sp>
      <p:sp>
        <p:nvSpPr>
          <p:cNvPr id="10" name="椭圆形标注 9"/>
          <p:cNvSpPr/>
          <p:nvPr/>
        </p:nvSpPr>
        <p:spPr>
          <a:xfrm>
            <a:off x="2890547" y="4834591"/>
            <a:ext cx="5486971" cy="1863944"/>
          </a:xfrm>
          <a:prstGeom prst="wedgeEllipseCallout">
            <a:avLst>
              <a:gd name="adj1" fmla="val -42390"/>
              <a:gd name="adj2" fmla="val -6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如果不知道具体的位置，选中之，</a:t>
            </a:r>
          </a:p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上会显示其位置</a:t>
            </a:r>
          </a:p>
        </p:txBody>
      </p:sp>
    </p:spTree>
    <p:extLst>
      <p:ext uri="{BB962C8B-B14F-4D97-AF65-F5344CB8AC3E}">
        <p14:creationId xmlns:p14="http://schemas.microsoft.com/office/powerpoint/2010/main" val="23637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7" y="2705725"/>
            <a:ext cx="68861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开始练习</a:t>
            </a:r>
            <a:r>
              <a:rPr lang="en-US" altLang="zh-CN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4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及源码：</a:t>
            </a: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autolayout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54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553585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1934621"/>
            <a:ext cx="5928865" cy="9939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3315657"/>
            <a:ext cx="5928865" cy="9939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4696693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36154" y="68704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什么是自动布局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36154" y="339469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36154" y="2092697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自动布局与约束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36154" y="4839720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预览约束效果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6" y="5833661"/>
            <a:ext cx="5928865" cy="99394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936154" y="5976688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约束小练习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什么是自动布局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myfirs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523" y="-1074486"/>
            <a:ext cx="4127843" cy="8460938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820130" y="2191581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入门篇时介绍了 对齐的“</a:t>
            </a:r>
            <a:r>
              <a:rPr lang="zh-CN" altLang="en-US" sz="320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约束”</a:t>
            </a:r>
            <a:endParaRPr lang="zh-CN" altLang="en-US" sz="32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1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自动布局就</a:t>
            </a:r>
            <a:r>
              <a:rPr lang="zh-CN" altLang="en-US" sz="320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基于约束的布局系统</a:t>
            </a:r>
            <a:endParaRPr lang="zh-CN" altLang="en-US" sz="32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30" y="4334138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以便适配不同尺寸机型和设备旋转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0130" y="5307915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易学且必须掌握</a:t>
            </a: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屏幕进化史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点系统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之前：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320×480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个点对应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个像素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8" y="3336611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Retina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屏）：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个点对应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个像素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640×960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0130" y="4334138"/>
            <a:ext cx="6756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点系统：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320×480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之前）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320×568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5/5s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0130" y="5307915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没有自动布局，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的布局是以像素计算的（绝对布局）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自动布局与约束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基于约束？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2191581"/>
            <a:ext cx="675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自动布局基于约束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9" y="3336611"/>
            <a:ext cx="8371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中心思想：你如何描述一个元素的位置？</a:t>
            </a:r>
          </a:p>
        </p:txBody>
      </p:sp>
      <p:pic>
        <p:nvPicPr>
          <p:cNvPr id="11" name="图片 10" descr="myfirs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87" y="-228490"/>
            <a:ext cx="3731513" cy="764857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云形标注 3"/>
          <p:cNvSpPr/>
          <p:nvPr/>
        </p:nvSpPr>
        <p:spPr>
          <a:xfrm>
            <a:off x="6175169" y="330907"/>
            <a:ext cx="3664594" cy="2261183"/>
          </a:xfrm>
          <a:prstGeom prst="cloudCallout">
            <a:avLst>
              <a:gd name="adj1" fmla="val 48403"/>
              <a:gd name="adj2" fmla="val 851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我想让这个按钮处于屏幕正中央</a:t>
            </a:r>
            <a:endParaRPr kumimoji="1" lang="zh-CN" altLang="en-US" dirty="0"/>
          </a:p>
        </p:txBody>
      </p:sp>
      <p:sp>
        <p:nvSpPr>
          <p:cNvPr id="13" name="圆角矩形标注 12"/>
          <p:cNvSpPr/>
          <p:nvPr/>
        </p:nvSpPr>
        <p:spPr>
          <a:xfrm>
            <a:off x="9167751" y="146641"/>
            <a:ext cx="2813678" cy="969640"/>
          </a:xfrm>
          <a:prstGeom prst="wedgeRoundRectCallout">
            <a:avLst>
              <a:gd name="adj1" fmla="val -57328"/>
              <a:gd name="adj2" fmla="val 682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分解：无论是哪种机型，横屏还是竖屏，水平和垂直方向</a:t>
            </a:r>
            <a:r>
              <a:rPr kumimoji="1" lang="zh-CN" altLang="en-US" smtClean="0"/>
              <a:t>都在中间</a:t>
            </a:r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96379" y="4883022"/>
            <a:ext cx="8371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水平居中</a:t>
            </a:r>
          </a:p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垂直居中</a:t>
            </a:r>
          </a:p>
        </p:txBody>
      </p:sp>
    </p:spTree>
    <p:extLst>
      <p:ext uri="{BB962C8B-B14F-4D97-AF65-F5344CB8AC3E}">
        <p14:creationId xmlns:p14="http://schemas.microsoft.com/office/powerpoint/2010/main" val="1470332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1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更进一步的约束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myfirs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006" y="0"/>
            <a:ext cx="3731513" cy="764857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上箭头 17"/>
          <p:cNvSpPr/>
          <p:nvPr/>
        </p:nvSpPr>
        <p:spPr>
          <a:xfrm>
            <a:off x="9288432" y="1383258"/>
            <a:ext cx="1102659" cy="226089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150</a:t>
            </a:r>
            <a:endParaRPr kumimoji="1" lang="zh-CN" altLang="en-US" dirty="0"/>
          </a:p>
        </p:txBody>
      </p:sp>
      <p:sp>
        <p:nvSpPr>
          <p:cNvPr id="19" name="左箭头 18"/>
          <p:cNvSpPr/>
          <p:nvPr/>
        </p:nvSpPr>
        <p:spPr>
          <a:xfrm>
            <a:off x="8337176" y="3644153"/>
            <a:ext cx="833717" cy="3899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50</a:t>
            </a:r>
            <a:endParaRPr kumimoji="1" lang="zh-CN" altLang="en-US" dirty="0"/>
          </a:p>
        </p:txBody>
      </p:sp>
      <p:sp>
        <p:nvSpPr>
          <p:cNvPr id="20" name="右箭头 19"/>
          <p:cNvSpPr/>
          <p:nvPr/>
        </p:nvSpPr>
        <p:spPr>
          <a:xfrm>
            <a:off x="10485319" y="3644153"/>
            <a:ext cx="837105" cy="389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50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80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460</Words>
  <Application>Microsoft Macintosh PowerPoint</Application>
  <PresentationFormat>宽屏</PresentationFormat>
  <Paragraphs>118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Calibri</vt:lpstr>
      <vt:lpstr>Calibri Light</vt:lpstr>
      <vt:lpstr>Lantinghei SC Demibold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444</cp:revision>
  <dcterms:created xsi:type="dcterms:W3CDTF">2014-05-16T07:57:58Z</dcterms:created>
  <dcterms:modified xsi:type="dcterms:W3CDTF">2015-10-03T13:46:31Z</dcterms:modified>
</cp:coreProperties>
</file>